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69575CEA-D87A-4DF0-88D5-4EE3ADC48F92}" type="datetime">
              <a:rPr b="0" lang="en-US" sz="1200" spc="-1" strike="noStrike">
                <a:solidFill>
                  <a:srgbClr val="8b8b8b"/>
                </a:solidFill>
                <a:latin typeface="Calibri"/>
              </a:rPr>
              <a:t>8/3/25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734567B3-C803-4E1C-9C85-A40493D84FDF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EA4D5064-F583-4E9D-9D05-10D8268DB240}" type="datetime">
              <a:rPr b="0" lang="en-US" sz="1200" spc="-1" strike="noStrike">
                <a:solidFill>
                  <a:srgbClr val="8b8b8b"/>
                </a:solidFill>
                <a:latin typeface="Calibri"/>
              </a:rPr>
              <a:t>8/3/25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BE91818-1A50-4658-834B-9D502C0B975C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FM 6-69 Companion Brief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8b8b8b"/>
                </a:solidFill>
                <a:latin typeface="Calibri"/>
              </a:rPr>
              <a:t>Phantom Bullshit</a:t>
            </a:r>
            <a:endParaRPr b="0" lang="en-US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8b8b8b"/>
                </a:solidFill>
                <a:latin typeface="Calibri"/>
              </a:rPr>
              <a:t>A Tactical PowerPoint Manifestation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3231360" y="182880"/>
            <a:ext cx="268056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Spiritual Operations Wheel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85" name="Picture 2" descr="spiritual_operations_wheel.png"/>
          <p:cNvPicPr/>
          <p:nvPr/>
        </p:nvPicPr>
        <p:blipFill>
          <a:blip r:embed="rId1"/>
          <a:stretch/>
        </p:blipFill>
        <p:spPr>
          <a:xfrm>
            <a:off x="1226520" y="685800"/>
            <a:ext cx="7003080" cy="6787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3412080" y="182880"/>
            <a:ext cx="231912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Core Values Rock Chart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87" name="Picture 2" descr="core_values_rock_chart.png"/>
          <p:cNvPicPr/>
          <p:nvPr/>
        </p:nvPicPr>
        <p:blipFill>
          <a:blip r:embed="rId1"/>
          <a:stretch/>
        </p:blipFill>
        <p:spPr>
          <a:xfrm>
            <a:off x="2370600" y="336600"/>
            <a:ext cx="5029200" cy="6172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3150720" y="182880"/>
            <a:ext cx="284184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89" name="Picture 2" descr="stages_of_alignment_pyramid.png"/>
          <p:cNvPicPr/>
          <p:nvPr/>
        </p:nvPicPr>
        <p:blipFill>
          <a:blip r:embed="rId1"/>
          <a:stretch/>
        </p:blipFill>
        <p:spPr>
          <a:xfrm>
            <a:off x="1390320" y="-396720"/>
            <a:ext cx="7296480" cy="7254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3692160" y="182880"/>
            <a:ext cx="175860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S-COGAM Matrix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91" name="Picture 2" descr="s_cogam_matrix.png"/>
          <p:cNvPicPr/>
          <p:nvPr/>
        </p:nvPicPr>
        <p:blipFill>
          <a:blip r:embed="rId1"/>
          <a:stretch/>
        </p:blipFill>
        <p:spPr>
          <a:xfrm>
            <a:off x="0" y="1776240"/>
            <a:ext cx="9144000" cy="4395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2334600" y="1828800"/>
            <a:ext cx="4474080" cy="91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Questions?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Please align your aura before raising concerns.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Application>LibreOffice/7.0.4.2$MacOSX_X86_64 LibreOffice_project/dcf040e67528d9187c66b2379df5ea4407429775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2013-01-27T09:14:16Z</dcterms:created>
  <dc:creator/>
  <dc:description>generated using python-pptx</dc:description>
  <dc:language>en-US</dc:language>
  <cp:lastModifiedBy/>
  <dcterms:modified xsi:type="dcterms:W3CDTF">2025-08-03T18:32:52Z</dcterms:modified>
  <cp:revision>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</Properties>
</file>